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2250" y="6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Κ.ΜΟΥΛΑΣ Α.Ε.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ΚΕΝΤΡΙΚΗΣ ΜΑΚΕΔΟΝΙΑΣ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επιεχειρήσεων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 των οποίων η δημόσια δαπάνη ανέρχεται σε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100.000€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196</Words>
  <Application>Microsoft Office PowerPoint</Application>
  <PresentationFormat>Προσαρμογή</PresentationFormat>
  <Paragraphs>17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Έλσα Ηλιούδη</cp:lastModifiedBy>
  <cp:revision>44</cp:revision>
  <dcterms:created xsi:type="dcterms:W3CDTF">2018-02-13T12:16:57Z</dcterms:created>
  <dcterms:modified xsi:type="dcterms:W3CDTF">2020-05-29T15:25:25Z</dcterms:modified>
</cp:coreProperties>
</file>